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87" r:id="rId17"/>
    <p:sldId id="299" r:id="rId18"/>
    <p:sldId id="432" r:id="rId19"/>
    <p:sldId id="345" r:id="rId20"/>
    <p:sldId id="346" r:id="rId21"/>
    <p:sldId id="347" r:id="rId22"/>
    <p:sldId id="348" r:id="rId23"/>
    <p:sldId id="349" r:id="rId24"/>
    <p:sldId id="440" r:id="rId25"/>
    <p:sldId id="442" r:id="rId26"/>
    <p:sldId id="441" r:id="rId27"/>
    <p:sldId id="431" r:id="rId28"/>
    <p:sldId id="433" r:id="rId29"/>
    <p:sldId id="436" r:id="rId30"/>
    <p:sldId id="434" r:id="rId31"/>
    <p:sldId id="435" r:id="rId32"/>
    <p:sldId id="437" r:id="rId33"/>
    <p:sldId id="438" r:id="rId34"/>
    <p:sldId id="43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74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edureka.co/blog/python-matplotlib-tutorial/#types" TargetMode="External"/><Relationship Id="rId3" Type="http://schemas.openxmlformats.org/officeDocument/2006/relationships/hyperlink" Target="https://www.edureka.co/blog/python-numpy-tutorial/#NumpyOperations" TargetMode="External"/><Relationship Id="rId7" Type="http://schemas.openxmlformats.org/officeDocument/2006/relationships/hyperlink" Target="https://www.edureka.co/blog/python-matplotlib-tutorial/"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youtu.be/e8Yw4alG16Q" TargetMode="External"/><Relationship Id="rId11" Type="http://schemas.openxmlformats.org/officeDocument/2006/relationships/hyperlink" Target="https://youtu.be/VCJdg7YBbAQ" TargetMode="External"/><Relationship Id="rId5" Type="http://schemas.openxmlformats.org/officeDocument/2006/relationships/hyperlink" Target="https://www.edureka.co/blog/python-pandas-tutorial/" TargetMode="External"/><Relationship Id="rId10" Type="http://schemas.openxmlformats.org/officeDocument/2006/relationships/hyperlink" Target="https://www.edureka.co/blog/scikit-learn-machine-learning/" TargetMode="External"/><Relationship Id="rId4" Type="http://schemas.openxmlformats.org/officeDocument/2006/relationships/hyperlink" Target="https://www.edureka.co/blog/python-numpy-tutorial/#SpecialFunctions" TargetMode="External"/><Relationship Id="rId9" Type="http://schemas.openxmlformats.org/officeDocument/2006/relationships/hyperlink" Target="https://www.edureka.co/blog/python-matplotlib-tutorial/#multiplePlo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hyperlink" Target="https://en.wikipedia.org/wiki/Content_forma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Big_data" TargetMode="External"/><Relationship Id="rId3" Type="http://schemas.openxmlformats.org/officeDocument/2006/relationships/hyperlink" Target="https://en.wikipedia.org/wiki/Knowledge" TargetMode="External"/><Relationship Id="rId7" Type="http://schemas.openxmlformats.org/officeDocument/2006/relationships/hyperlink" Target="https://en.wikipedia.org/wiki/Data_mining"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science#cite_note-2" TargetMode="External"/><Relationship Id="rId5" Type="http://schemas.openxmlformats.org/officeDocument/2006/relationships/hyperlink" Target="https://en.wikipedia.org/wiki/Data_science#cite_note-:0-1"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 - Introduction</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val="328833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val="15234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40A84D78-2CB3-4120-BC7B-197DE91F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val="182280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br>
              <a:rPr lang="en-US" dirty="0"/>
            </a:br>
            <a:endParaRPr lang="en-US" dirty="0"/>
          </a:p>
        </p:txBody>
      </p:sp>
    </p:spTree>
    <p:extLst>
      <p:ext uri="{BB962C8B-B14F-4D97-AF65-F5344CB8AC3E}">
        <p14:creationId xmlns:p14="http://schemas.microsoft.com/office/powerpoint/2010/main" val="135549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3"/>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4"/>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7"/>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8"/>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9"/>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10"/>
              </a:rPr>
              <a:t>Scikit</a:t>
            </a:r>
            <a:r>
              <a:rPr lang="en-US" sz="3400" b="1" dirty="0">
                <a:latin typeface="Arial" panose="020B0604020202020204" pitchFamily="34" charset="0"/>
                <a:cs typeface="Arial" panose="020B0604020202020204" pitchFamily="34" charset="0"/>
                <a:hlinkClick r:id="rId10"/>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11"/>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6"/>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br>
              <a:rPr lang="en-US" dirty="0"/>
            </a:br>
            <a:endParaRPr lang="en-US" dirty="0"/>
          </a:p>
        </p:txBody>
      </p:sp>
    </p:spTree>
    <p:extLst>
      <p:ext uri="{BB962C8B-B14F-4D97-AF65-F5344CB8AC3E}">
        <p14:creationId xmlns:p14="http://schemas.microsoft.com/office/powerpoint/2010/main" val="17046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265229" cy="5032375"/>
          </a:xfrm>
        </p:spPr>
      </p:pic>
    </p:spTree>
    <p:extLst>
      <p:ext uri="{BB962C8B-B14F-4D97-AF65-F5344CB8AC3E}">
        <p14:creationId xmlns:p14="http://schemas.microsoft.com/office/powerpoint/2010/main" val="104766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Evolution of AI</a:t>
            </a:r>
          </a:p>
        </p:txBody>
      </p:sp>
      <p:pic>
        <p:nvPicPr>
          <p:cNvPr id="12" name="Content Placeholder 11">
            <a:extLst>
              <a:ext uri="{FF2B5EF4-FFF2-40B4-BE49-F238E27FC236}">
                <a16:creationId xmlns:a16="http://schemas.microsoft.com/office/drawing/2014/main" id="{BCBDBAE2-515B-4935-A82F-FDE25DA1C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600" cy="4667250"/>
          </a:xfrm>
        </p:spPr>
      </p:pic>
    </p:spTree>
    <p:extLst>
      <p:ext uri="{BB962C8B-B14F-4D97-AF65-F5344CB8AC3E}">
        <p14:creationId xmlns:p14="http://schemas.microsoft.com/office/powerpoint/2010/main" val="1692578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825624"/>
            <a:ext cx="9433249" cy="4491199"/>
          </a:xfrm>
        </p:spPr>
      </p:pic>
    </p:spTree>
    <p:extLst>
      <p:ext uri="{BB962C8B-B14F-4D97-AF65-F5344CB8AC3E}">
        <p14:creationId xmlns:p14="http://schemas.microsoft.com/office/powerpoint/2010/main" val="108466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123106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649080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61294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2695703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3756815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797" y="1825625"/>
            <a:ext cx="9976406" cy="4351338"/>
          </a:xfrm>
        </p:spPr>
      </p:pic>
    </p:spTree>
    <p:extLst>
      <p:ext uri="{BB962C8B-B14F-4D97-AF65-F5344CB8AC3E}">
        <p14:creationId xmlns:p14="http://schemas.microsoft.com/office/powerpoint/2010/main" val="2905125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3" y="1825624"/>
            <a:ext cx="9806473" cy="4491199"/>
          </a:xfrm>
        </p:spPr>
      </p:pic>
    </p:spTree>
    <p:extLst>
      <p:ext uri="{BB962C8B-B14F-4D97-AF65-F5344CB8AC3E}">
        <p14:creationId xmlns:p14="http://schemas.microsoft.com/office/powerpoint/2010/main" val="2696223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1502229"/>
            <a:ext cx="10030408" cy="4674734"/>
          </a:xfrm>
        </p:spPr>
      </p:pic>
    </p:spTree>
    <p:extLst>
      <p:ext uri="{BB962C8B-B14F-4D97-AF65-F5344CB8AC3E}">
        <p14:creationId xmlns:p14="http://schemas.microsoft.com/office/powerpoint/2010/main" val="1553201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val="81490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CEF59311-604A-441C-88AF-9186C8513E22}"/>
              </a:ext>
            </a:extLst>
          </p:cNvPr>
          <p:cNvGraphicFramePr>
            <a:graphicFrameLocks noChangeAspect="1"/>
          </p:cNvGraphicFramePr>
          <p:nvPr>
            <p:extLst>
              <p:ext uri="{D42A27DB-BD31-4B8C-83A1-F6EECF244321}">
                <p14:modId xmlns:p14="http://schemas.microsoft.com/office/powerpoint/2010/main" val="1555589597"/>
              </p:ext>
            </p:extLst>
          </p:nvPr>
        </p:nvGraphicFramePr>
        <p:xfrm>
          <a:off x="838200" y="1825625"/>
          <a:ext cx="10515599" cy="5032375"/>
        </p:xfrm>
        <a:graphic>
          <a:graphicData uri="http://schemas.openxmlformats.org/presentationml/2006/ole">
            <mc:AlternateContent xmlns:mc="http://schemas.openxmlformats.org/markup-compatibility/2006">
              <mc:Choice xmlns:v="urn:schemas-microsoft-com:vml" Requires="v">
                <p:oleObj spid="_x0000_s1083" name="Acrobat Document" r:id="rId3" imgW="6984951" imgH="5397325" progId="AcroExch.Document.DC">
                  <p:embed/>
                </p:oleObj>
              </mc:Choice>
              <mc:Fallback>
                <p:oleObj name="Acrobat Document" r:id="rId3" imgW="6984951" imgH="5397325" progId="AcroExch.Document.DC">
                  <p:embed/>
                  <p:pic>
                    <p:nvPicPr>
                      <p:cNvPr id="0" name=""/>
                      <p:cNvPicPr/>
                      <p:nvPr/>
                    </p:nvPicPr>
                    <p:blipFill>
                      <a:blip r:embed="rId4"/>
                      <a:stretch>
                        <a:fillRect/>
                      </a:stretch>
                    </p:blipFill>
                    <p:spPr>
                      <a:xfrm>
                        <a:off x="838200" y="1825625"/>
                        <a:ext cx="10515599" cy="5032375"/>
                      </a:xfrm>
                      <a:prstGeom prst="rect">
                        <a:avLst/>
                      </a:prstGeom>
                    </p:spPr>
                  </p:pic>
                </p:oleObj>
              </mc:Fallback>
            </mc:AlternateContent>
          </a:graphicData>
        </a:graphic>
      </p:graphicFrame>
    </p:spTree>
    <p:extLst>
      <p:ext uri="{BB962C8B-B14F-4D97-AF65-F5344CB8AC3E}">
        <p14:creationId xmlns:p14="http://schemas.microsoft.com/office/powerpoint/2010/main" val="3221362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id="{7A876604-5E77-476B-AA01-FA368E902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val="2229682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lnSpcReduction="10000"/>
          </a:bodyPr>
          <a:lstStyle/>
          <a:p>
            <a:r>
              <a:rPr lang="en-IN" dirty="0"/>
              <a:t>Introduction to Data science</a:t>
            </a:r>
          </a:p>
          <a:p>
            <a:r>
              <a:rPr lang="en-IN" dirty="0"/>
              <a:t>Python Data Sciences</a:t>
            </a:r>
          </a:p>
          <a:p>
            <a:r>
              <a:rPr lang="en-IN" dirty="0"/>
              <a:t>Introduction to Machine Learning</a:t>
            </a:r>
          </a:p>
          <a:p>
            <a:r>
              <a:rPr lang="en-IN" dirty="0"/>
              <a:t>AI vs ML Vs DL</a:t>
            </a:r>
          </a:p>
          <a:p>
            <a:r>
              <a:rPr lang="en-IN" dirty="0"/>
              <a:t>Machine learning examples</a:t>
            </a:r>
          </a:p>
          <a:p>
            <a:r>
              <a:rPr lang="en-IN" dirty="0"/>
              <a:t>Types of Machine Learning</a:t>
            </a:r>
          </a:p>
          <a:p>
            <a:r>
              <a:rPr lang="en-IN" dirty="0" err="1"/>
              <a:t>Numpy</a:t>
            </a:r>
            <a:endParaRPr lang="en-IN" dirty="0"/>
          </a:p>
          <a:p>
            <a:r>
              <a:rPr lang="en-IN" dirty="0"/>
              <a:t>Pandas</a:t>
            </a:r>
          </a:p>
          <a:p>
            <a:r>
              <a:rPr lang="en-IN" dirty="0" err="1"/>
              <a:t>Matlablib</a:t>
            </a:r>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val="3913623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76FFE8FA-B6B5-4CB9-80CB-380B18D98A68}"/>
              </a:ext>
            </a:extLst>
          </p:cNvPr>
          <p:cNvGraphicFramePr>
            <a:graphicFrameLocks noChangeAspect="1"/>
          </p:cNvGraphicFramePr>
          <p:nvPr>
            <p:extLst>
              <p:ext uri="{D42A27DB-BD31-4B8C-83A1-F6EECF244321}">
                <p14:modId xmlns:p14="http://schemas.microsoft.com/office/powerpoint/2010/main" val="2020347223"/>
              </p:ext>
            </p:extLst>
          </p:nvPr>
        </p:nvGraphicFramePr>
        <p:xfrm>
          <a:off x="838200" y="1825625"/>
          <a:ext cx="10515600" cy="4351338"/>
        </p:xfrm>
        <a:graphic>
          <a:graphicData uri="http://schemas.openxmlformats.org/presentationml/2006/ole">
            <mc:AlternateContent xmlns:mc="http://schemas.openxmlformats.org/markup-compatibility/2006">
              <mc:Choice xmlns:v="urn:schemas-microsoft-com:vml" Requires="v">
                <p:oleObj spid="_x0000_s3126" name="Acrobat Document" r:id="rId3" imgW="5346330" imgH="3778206" progId="AcroExch.Document.DC">
                  <p:embed/>
                </p:oleObj>
              </mc:Choice>
              <mc:Fallback>
                <p:oleObj name="Acrobat Document" r:id="rId3" imgW="5346330" imgH="3778206" progId="AcroExch.Document.DC">
                  <p:embed/>
                  <p:pic>
                    <p:nvPicPr>
                      <p:cNvPr id="0" name=""/>
                      <p:cNvPicPr/>
                      <p:nvPr/>
                    </p:nvPicPr>
                    <p:blipFill>
                      <a:blip r:embed="rId4"/>
                      <a:stretch>
                        <a:fillRect/>
                      </a:stretch>
                    </p:blipFill>
                    <p:spPr>
                      <a:xfrm>
                        <a:off x="838200" y="1825625"/>
                        <a:ext cx="10515600" cy="4351338"/>
                      </a:xfrm>
                      <a:prstGeom prst="rect">
                        <a:avLst/>
                      </a:prstGeom>
                    </p:spPr>
                  </p:pic>
                </p:oleObj>
              </mc:Fallback>
            </mc:AlternateContent>
          </a:graphicData>
        </a:graphic>
      </p:graphicFrame>
    </p:spTree>
    <p:extLst>
      <p:ext uri="{BB962C8B-B14F-4D97-AF65-F5344CB8AC3E}">
        <p14:creationId xmlns:p14="http://schemas.microsoft.com/office/powerpoint/2010/main" val="3617741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val="3557594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id="{976F1E22-0BDC-415B-9C71-D119133E0D9A}"/>
              </a:ext>
            </a:extLst>
          </p:cNvPr>
          <p:cNvGraphicFramePr>
            <a:graphicFrameLocks noChangeAspect="1"/>
          </p:cNvGraphicFramePr>
          <p:nvPr>
            <p:extLst>
              <p:ext uri="{D42A27DB-BD31-4B8C-83A1-F6EECF244321}">
                <p14:modId xmlns:p14="http://schemas.microsoft.com/office/powerpoint/2010/main" val="2568296895"/>
              </p:ext>
            </p:extLst>
          </p:nvPr>
        </p:nvGraphicFramePr>
        <p:xfrm>
          <a:off x="838200" y="1825624"/>
          <a:ext cx="10515600" cy="4351337"/>
        </p:xfrm>
        <a:graphic>
          <a:graphicData uri="http://schemas.openxmlformats.org/presentationml/2006/ole">
            <mc:AlternateContent xmlns:mc="http://schemas.openxmlformats.org/markup-compatibility/2006">
              <mc:Choice xmlns:v="urn:schemas-microsoft-com:vml" Requires="v">
                <p:oleObj spid="_x0000_s6173" name="Acrobat Document" r:id="rId3" imgW="5346330" imgH="3778206" progId="AcroExch.Document.DC">
                  <p:embed/>
                </p:oleObj>
              </mc:Choice>
              <mc:Fallback>
                <p:oleObj name="Acrobat Document" r:id="rId3" imgW="5346330" imgH="3778206" progId="AcroExch.Document.DC">
                  <p:embed/>
                  <p:pic>
                    <p:nvPicPr>
                      <p:cNvPr id="0" name=""/>
                      <p:cNvPicPr/>
                      <p:nvPr/>
                    </p:nvPicPr>
                    <p:blipFill>
                      <a:blip r:embed="rId4"/>
                      <a:stretch>
                        <a:fillRect/>
                      </a:stretch>
                    </p:blipFill>
                    <p:spPr>
                      <a:xfrm>
                        <a:off x="838200" y="1825624"/>
                        <a:ext cx="10515600" cy="4351337"/>
                      </a:xfrm>
                      <a:prstGeom prst="rect">
                        <a:avLst/>
                      </a:prstGeom>
                    </p:spPr>
                  </p:pic>
                </p:oleObj>
              </mc:Fallback>
            </mc:AlternateContent>
          </a:graphicData>
        </a:graphic>
      </p:graphicFrame>
    </p:spTree>
    <p:extLst>
      <p:ext uri="{BB962C8B-B14F-4D97-AF65-F5344CB8AC3E}">
        <p14:creationId xmlns:p14="http://schemas.microsoft.com/office/powerpoint/2010/main" val="306921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chor="ctr">
            <a:normAutofit/>
          </a:bodyPr>
          <a:lstStyle/>
          <a:p>
            <a:pPr marL="0" indent="0" algn="ctr">
              <a:buNone/>
            </a:pPr>
            <a:r>
              <a:rPr lang="en-US" sz="4000" b="1" dirty="0"/>
              <a:t>Thank You</a:t>
            </a:r>
          </a:p>
        </p:txBody>
      </p:sp>
    </p:spTree>
    <p:extLst>
      <p:ext uri="{BB962C8B-B14F-4D97-AF65-F5344CB8AC3E}">
        <p14:creationId xmlns:p14="http://schemas.microsoft.com/office/powerpoint/2010/main" val="411999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a:t>
            </a:r>
            <a:r>
              <a:rPr lang="en-US" baseline="30000" dirty="0">
                <a:hlinkClick r:id="rId6"/>
              </a:rPr>
              <a:t>[2]</a:t>
            </a:r>
            <a:r>
              <a:rPr lang="en-US" dirty="0"/>
              <a:t> Data science is the same concept as </a:t>
            </a:r>
            <a:r>
              <a:rPr lang="en-US" dirty="0">
                <a:hlinkClick r:id="rId7" tooltip="Data mining"/>
              </a:rPr>
              <a:t>data mining</a:t>
            </a:r>
            <a:r>
              <a:rPr lang="en-US" dirty="0"/>
              <a:t> and </a:t>
            </a:r>
            <a:r>
              <a:rPr lang="en-US" dirty="0">
                <a:hlinkClick r:id="rId8"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val="390701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id="{74347515-EA01-47A2-9A67-191E21ED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val="1186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val="323170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id="{9E1A00D6-BDFA-4F17-ADC9-61EDC018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val="128352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37AF809-BDF9-4846-94BD-78F7F64B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val="141076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val="29925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12077</TotalTime>
  <Words>492</Words>
  <Application>Microsoft Office PowerPoint</Application>
  <PresentationFormat>Widescreen</PresentationFormat>
  <Paragraphs>103</Paragraphs>
  <Slides>34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39" baseType="lpstr">
      <vt:lpstr>Arial</vt:lpstr>
      <vt:lpstr>Calibri</vt:lpstr>
      <vt:lpstr>Calibri Light</vt:lpstr>
      <vt:lpstr>Office Theme</vt:lpstr>
      <vt:lpstr>Acrobat Document</vt:lpstr>
      <vt:lpstr>Machine Learning - Introduction</vt:lpstr>
      <vt:lpstr>Introduction</vt:lpstr>
      <vt:lpstr>Course Outline</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Evolution of AI</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566</cp:revision>
  <dcterms:created xsi:type="dcterms:W3CDTF">2018-01-28T06:02:15Z</dcterms:created>
  <dcterms:modified xsi:type="dcterms:W3CDTF">2019-08-07T04:07:31Z</dcterms:modified>
</cp:coreProperties>
</file>